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Overpass"/>
      <p:regular r:id="rId13"/>
    </p:embeddedFont>
    <p:embeddedFont>
      <p:font typeface="Overpass"/>
      <p:regular r:id="rId14"/>
    </p:embeddedFon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7615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PDF-based AI Chatbot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Chat with your documents using Hugging Face + Streamlit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By: Ananya Singh &amp; Vidhi Mitra.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951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8170"/>
            <a:ext cx="3614618" cy="1259919"/>
          </a:xfrm>
          <a:prstGeom prst="roundRect">
            <a:avLst>
              <a:gd name="adj" fmla="val 79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Reading large PDFs is time-consuming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10178058" y="3458170"/>
            <a:ext cx="3614618" cy="1259919"/>
          </a:xfrm>
          <a:prstGeom prst="roundRect">
            <a:avLst>
              <a:gd name="adj" fmla="val 798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easy chatbot interaction for documents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957405"/>
            <a:ext cx="7468553" cy="876895"/>
          </a:xfrm>
          <a:prstGeom prst="roundRect">
            <a:avLst>
              <a:gd name="adj" fmla="val 1146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71059" y="520434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Need fast, intelligent PDF question answering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156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85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160871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Understand PDF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00835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Process and analyze uploaded PDFs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0785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160871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Answer user questions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00835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Receive direct answers from documents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5315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3354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Deploy with web UI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3096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Easy access via Streamlit app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Models and Libraries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Hugging Face Transformers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QA model like 'deepset/roberta-base-squad2'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PyMuPDF (fitz)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Extracts text from PDF files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20338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Builds the web interface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Pyngrok (optional)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Exposes app for external access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9759"/>
            <a:ext cx="4140756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Workflow / How It Works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698427"/>
            <a:ext cx="777954" cy="933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9041" y="185392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Upload PDF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849041" y="2175986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provides document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631996"/>
            <a:ext cx="777954" cy="933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9041" y="278749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Extract text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849041" y="3109555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PyMuPDF pulls textual content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565565"/>
            <a:ext cx="777954" cy="933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9041" y="3721060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Ask question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849041" y="4043124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inputs query in chat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499134"/>
            <a:ext cx="777954" cy="9335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9041" y="4654629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Query model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849041" y="4976693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Hugging Face model processes input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432703"/>
            <a:ext cx="777954" cy="9335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9041" y="558819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 answer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1849041" y="5910263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returns relevant response</a:t>
            </a:r>
            <a:endParaRPr lang="en-US" sz="12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366272"/>
            <a:ext cx="777954" cy="9335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49041" y="652176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 reply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1849041" y="6843832"/>
            <a:ext cx="1194363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Streamlit shows answer to user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0151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Answers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Fast extraction and response from PDFs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User-friendly UI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Streamlit interface for ease of use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802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Multiple PDFs, memory, citations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2025-05-07T19:48:42Z</dcterms:created>
  <dcterms:modified xsi:type="dcterms:W3CDTF">2025-05-07T19:48:42Z</dcterms:modified>
</cp:coreProperties>
</file>